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6633"/>
    <a:srgbClr val="CC3300"/>
    <a:srgbClr val="993300"/>
    <a:srgbClr val="CC9966"/>
    <a:srgbClr val="FF6600"/>
    <a:srgbClr val="009966"/>
    <a:srgbClr val="33FFCC"/>
    <a:srgbClr val="00CC99"/>
    <a:srgbClr val="33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60" y="-40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3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1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0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E9601-6282-864C-9BE9-B11196C92F6D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913C-740B-8946-A774-0422ECD4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64248" y="296521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Mouse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Taz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Flox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allele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17532" y="314693"/>
            <a:ext cx="625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Genotyping the Mouse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Taz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conditional knockout allele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4248" y="1235127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Mouse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Taz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wild-type allele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16648" y="4803133"/>
            <a:ext cx="448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Mouse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Taz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KO allele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 following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deletion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13" name="Straight Connector 212"/>
          <p:cNvCxnSpPr/>
          <p:nvPr/>
        </p:nvCxnSpPr>
        <p:spPr>
          <a:xfrm>
            <a:off x="6712081" y="2504457"/>
            <a:ext cx="263525" cy="158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7482482" y="2504457"/>
            <a:ext cx="263525" cy="0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19674" y="2352155"/>
            <a:ext cx="75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383 </a:t>
            </a:r>
            <a:r>
              <a:rPr lang="en-US" sz="1400" b="1" dirty="0" err="1" smtClean="0">
                <a:latin typeface="Arial"/>
                <a:cs typeface="Arial"/>
              </a:rPr>
              <a:t>bp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8719674" y="4230837"/>
            <a:ext cx="75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451 </a:t>
            </a:r>
            <a:r>
              <a:rPr lang="en-US" sz="1400" b="1" dirty="0" err="1" smtClean="0">
                <a:latin typeface="Arial"/>
                <a:cs typeface="Arial"/>
              </a:rPr>
              <a:t>bp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219" name="Straight Connector 218"/>
          <p:cNvCxnSpPr/>
          <p:nvPr/>
        </p:nvCxnSpPr>
        <p:spPr>
          <a:xfrm>
            <a:off x="3675249" y="2502870"/>
            <a:ext cx="263525" cy="1587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51694" y="2613674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latin typeface="Arial"/>
                <a:cs typeface="Arial"/>
              </a:rPr>
              <a:t>Taz</a:t>
            </a:r>
            <a:r>
              <a:rPr lang="en-US" sz="1000" b="1" i="1" dirty="0" smtClean="0"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latin typeface="Arial"/>
                <a:cs typeface="Arial"/>
              </a:rPr>
              <a:t>Flox</a:t>
            </a:r>
            <a:r>
              <a:rPr lang="en-US" sz="1000" b="1" i="1" dirty="0" smtClean="0">
                <a:latin typeface="Arial"/>
                <a:cs typeface="Arial"/>
              </a:rPr>
              <a:t> U1</a:t>
            </a:r>
            <a:endParaRPr lang="en-US" sz="1000" b="1" i="1" dirty="0">
              <a:latin typeface="Arial"/>
              <a:cs typeface="Arial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7405282" y="2625078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Flox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D1</a:t>
            </a:r>
            <a:endParaRPr lang="en-US" sz="1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192594" y="2610616"/>
            <a:ext cx="1100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4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4"/>
                </a:solidFill>
                <a:latin typeface="Arial"/>
                <a:cs typeface="Arial"/>
              </a:rPr>
              <a:t> GT KO U1</a:t>
            </a:r>
            <a:endParaRPr lang="en-US" sz="1000" b="1" i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>
            <a:off x="6658348" y="4384726"/>
            <a:ext cx="263525" cy="158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>
            <a:off x="7428749" y="4385519"/>
            <a:ext cx="263525" cy="0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3138861" y="4384726"/>
            <a:ext cx="263525" cy="1587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6097961" y="4487733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latin typeface="Arial"/>
                <a:cs typeface="Arial"/>
              </a:rPr>
              <a:t>Taz</a:t>
            </a:r>
            <a:r>
              <a:rPr lang="en-US" sz="1000" b="1" i="1" dirty="0" smtClean="0"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latin typeface="Arial"/>
                <a:cs typeface="Arial"/>
              </a:rPr>
              <a:t>Flox</a:t>
            </a:r>
            <a:r>
              <a:rPr lang="en-US" sz="1000" b="1" i="1" dirty="0" smtClean="0">
                <a:latin typeface="Arial"/>
                <a:cs typeface="Arial"/>
              </a:rPr>
              <a:t> U1</a:t>
            </a:r>
            <a:endParaRPr lang="en-US" sz="1000" b="1" i="1" dirty="0">
              <a:latin typeface="Arial"/>
              <a:cs typeface="Arial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351549" y="4499137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Flox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D1</a:t>
            </a:r>
            <a:endParaRPr lang="en-US" sz="1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656206" y="4490885"/>
            <a:ext cx="1100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4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4"/>
                </a:solidFill>
                <a:latin typeface="Arial"/>
                <a:cs typeface="Arial"/>
              </a:rPr>
              <a:t> GT KO U1</a:t>
            </a:r>
            <a:endParaRPr lang="en-US" sz="1000" b="1" i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235" name="Straight Connector 234"/>
          <p:cNvCxnSpPr/>
          <p:nvPr/>
        </p:nvCxnSpPr>
        <p:spPr>
          <a:xfrm flipH="1">
            <a:off x="4502281" y="6089608"/>
            <a:ext cx="263525" cy="0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3138861" y="6086434"/>
            <a:ext cx="263525" cy="1587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4410330" y="6195460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Flox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D1</a:t>
            </a:r>
            <a:endParaRPr lang="en-US" sz="1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656206" y="6194180"/>
            <a:ext cx="1100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4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4"/>
                </a:solidFill>
                <a:latin typeface="Arial"/>
                <a:cs typeface="Arial"/>
              </a:rPr>
              <a:t> GT KO U1</a:t>
            </a:r>
            <a:endParaRPr lang="en-US" sz="1000" b="1" i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719674" y="5935719"/>
            <a:ext cx="75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280 </a:t>
            </a:r>
            <a:r>
              <a:rPr lang="en-US" sz="1400" b="1" dirty="0" err="1" smtClean="0">
                <a:latin typeface="Arial"/>
                <a:cs typeface="Arial"/>
              </a:rPr>
              <a:t>bp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4" name="Picture 3" descr="TazW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5" y="1712075"/>
            <a:ext cx="7857744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TazFl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9" y="3334545"/>
            <a:ext cx="7772400" cy="8290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0" name="Picture 109" descr="Logo201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1725"/>
            <a:ext cx="3048000" cy="192024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2" name="Picture 11" descr="TazK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7" y="5230107"/>
            <a:ext cx="7772400" cy="743712"/>
          </a:xfrm>
          <a:prstGeom prst="rect">
            <a:avLst/>
          </a:prstGeom>
        </p:spPr>
      </p:pic>
      <p:pic>
        <p:nvPicPr>
          <p:cNvPr id="29" name="Picture 49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"/>
          <a:stretch/>
        </p:blipFill>
        <p:spPr bwMode="auto">
          <a:xfrm>
            <a:off x="-751" y="6243496"/>
            <a:ext cx="2149439" cy="66265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090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64248" y="2733727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Mouse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Taz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Flox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allele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4248" y="1235127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Mouse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Taz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wild-type allele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13" name="Straight Connector 212"/>
          <p:cNvCxnSpPr/>
          <p:nvPr/>
        </p:nvCxnSpPr>
        <p:spPr>
          <a:xfrm>
            <a:off x="6712081" y="2504457"/>
            <a:ext cx="263525" cy="158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7482482" y="2504457"/>
            <a:ext cx="263525" cy="0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51694" y="2613674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latin typeface="Arial"/>
                <a:cs typeface="Arial"/>
              </a:rPr>
              <a:t>Taz</a:t>
            </a:r>
            <a:r>
              <a:rPr lang="en-US" sz="1000" b="1" i="1" dirty="0" smtClean="0"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latin typeface="Arial"/>
                <a:cs typeface="Arial"/>
              </a:rPr>
              <a:t>Flox</a:t>
            </a:r>
            <a:r>
              <a:rPr lang="en-US" sz="1000" b="1" i="1" dirty="0" smtClean="0">
                <a:latin typeface="Arial"/>
                <a:cs typeface="Arial"/>
              </a:rPr>
              <a:t> U1</a:t>
            </a:r>
            <a:endParaRPr lang="en-US" sz="1000" b="1" i="1" dirty="0">
              <a:latin typeface="Arial"/>
              <a:cs typeface="Arial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7405282" y="2625078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Flox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D1</a:t>
            </a:r>
            <a:endParaRPr lang="en-US" sz="1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>
            <a:off x="6658348" y="4562526"/>
            <a:ext cx="263525" cy="158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>
            <a:off x="7428749" y="4563319"/>
            <a:ext cx="263525" cy="0"/>
          </a:xfrm>
          <a:prstGeom prst="line">
            <a:avLst/>
          </a:prstGeom>
          <a:ln w="38100" cmpd="sng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6097961" y="4665533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latin typeface="Arial"/>
                <a:cs typeface="Arial"/>
              </a:rPr>
              <a:t>Taz</a:t>
            </a:r>
            <a:r>
              <a:rPr lang="en-US" sz="1000" b="1" i="1" dirty="0" smtClean="0"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latin typeface="Arial"/>
                <a:cs typeface="Arial"/>
              </a:rPr>
              <a:t>Flox</a:t>
            </a:r>
            <a:r>
              <a:rPr lang="en-US" sz="1000" b="1" i="1" dirty="0" smtClean="0">
                <a:latin typeface="Arial"/>
                <a:cs typeface="Arial"/>
              </a:rPr>
              <a:t> U1</a:t>
            </a:r>
            <a:endParaRPr lang="en-US" sz="1000" b="1" i="1" dirty="0">
              <a:latin typeface="Arial"/>
              <a:cs typeface="Arial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351549" y="4676937"/>
            <a:ext cx="1136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Taz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GT </a:t>
            </a:r>
            <a:r>
              <a:rPr lang="en-US" sz="1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Flox</a:t>
            </a:r>
            <a:r>
              <a:rPr lang="en-US" sz="1000" b="1" i="1" dirty="0" smtClean="0">
                <a:solidFill>
                  <a:schemeClr val="accent2"/>
                </a:solidFill>
                <a:latin typeface="Arial"/>
                <a:cs typeface="Arial"/>
              </a:rPr>
              <a:t> D1</a:t>
            </a:r>
            <a:endParaRPr lang="en-US" sz="1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4" name="Picture 3" descr="TazW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5" y="1712075"/>
            <a:ext cx="7857744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TazFl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9" y="3512345"/>
            <a:ext cx="7772400" cy="8290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49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"/>
          <a:stretch/>
        </p:blipFill>
        <p:spPr bwMode="auto">
          <a:xfrm>
            <a:off x="-751" y="6243496"/>
            <a:ext cx="2149439" cy="66265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3793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" y="1409700"/>
            <a:ext cx="8284464" cy="3694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4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"/>
          <a:stretch/>
        </p:blipFill>
        <p:spPr bwMode="auto">
          <a:xfrm>
            <a:off x="-751" y="6243496"/>
            <a:ext cx="2149439" cy="66265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6386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89</Words>
  <Application>Microsoft Macintosh PowerPoint</Application>
  <PresentationFormat>A4 Paper (210x297 mm)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Beatson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Strathdee</dc:creator>
  <cp:lastModifiedBy>Douglas Strathdee</cp:lastModifiedBy>
  <cp:revision>54</cp:revision>
  <cp:lastPrinted>2017-01-17T14:54:28Z</cp:lastPrinted>
  <dcterms:created xsi:type="dcterms:W3CDTF">2012-04-18T14:32:06Z</dcterms:created>
  <dcterms:modified xsi:type="dcterms:W3CDTF">2019-10-11T14:56:01Z</dcterms:modified>
</cp:coreProperties>
</file>